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34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8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Ne Zha and his friend Ao Bing work together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433380" y="1476158"/>
            <a:ext cx="11143060" cy="82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 keep their families and the Dragon Tribe safe.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442006" y="2348880"/>
            <a:ext cx="1112580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work together to keep their families and the Dragon Tribe safe.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可知，哪吒和敖丙合作是为了保护他们的家人和龙族的安全。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7713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Rachel learn about power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433380" y="1484784"/>
            <a:ext cx="11143060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Power is not just about being strong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but also about the will to never give up.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34566" y="3112237"/>
            <a:ext cx="11477222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Rachel from the US said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‘What I learned from the movie is that power is not just about being strong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also about the will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意志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never give up.’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可知，瑞秋认为力量不仅仅是强大，还包括永不放弃的意志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963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放式谈论对电影人物的看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like Ne Zha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or why not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中考新考法-13.eps" descr="id:214750523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0630" y="908720"/>
            <a:ext cx="9289032" cy="660031"/>
          </a:xfrm>
          <a:prstGeom prst="rect">
            <a:avLst/>
          </a:prstGeom>
        </p:spPr>
      </p:pic>
      <p:sp>
        <p:nvSpPr>
          <p:cNvPr id="4" name="内容占位符 2"/>
          <p:cNvSpPr txBox="1">
            <a:spLocks/>
          </p:cNvSpPr>
          <p:nvPr/>
        </p:nvSpPr>
        <p:spPr bwMode="auto">
          <a:xfrm>
            <a:off x="433380" y="2302750"/>
            <a:ext cx="11143060" cy="82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Yes. Because Ne Zha is brave and never gives up.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442006" y="3186891"/>
            <a:ext cx="1112580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开放性试题，言之有理即可。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641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 bwMode="auto">
          <a:xfrm>
            <a:off x="334566" y="1124744"/>
            <a:ext cx="11449272" cy="4862808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413" y="836712"/>
            <a:ext cx="1922369" cy="64807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8742" y="1250448"/>
            <a:ext cx="495300" cy="381000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1014396"/>
            <a:ext cx="11422984" cy="4973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阅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读表达题解题技巧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</a:p>
          <a:p>
            <a:pPr>
              <a:spcAft>
                <a:spcPts val="0"/>
              </a:spcAft>
            </a:pP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先仔细阅读短文后所提出的问题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带着问题通读全文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把握文章大意。</a:t>
            </a:r>
            <a:endParaRPr lang="zh-CN" altLang="zh-CN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然后再研读与问题相关的句子、句子的关键词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短语等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在此基础上再结合上下文进行分析判断、逻辑推理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归纳提炼出问题答案的表述内容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3315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 bwMode="auto">
          <a:xfrm>
            <a:off x="334566" y="1124744"/>
            <a:ext cx="11521280" cy="2184902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962144"/>
            <a:ext cx="11422984" cy="2347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/>
            <a:r>
              <a:rPr lang="zh-CN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记着要看清问题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问什么就回答什么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切忌答非所问。同时表述的句子内容要简洁明了、语法正确、语句通顺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书写规范。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870524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新趋势题型-4字.eps" descr="id:214750045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30910" y="2260844"/>
            <a:ext cx="4764390" cy="5734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8472" y="836712"/>
            <a:ext cx="11458230" cy="1253484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073622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读表达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>
            <a:spLocks noGrp="1"/>
          </p:cNvSpPr>
          <p:nvPr>
            <p:ph idx="1"/>
          </p:nvPr>
        </p:nvSpPr>
        <p:spPr>
          <a:xfrm>
            <a:off x="360854" y="3096299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文主要介绍了电影《哪吒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》在全球的受欢迎程度、故事来源、角色特点以及外国观众对电影的不同理解和评价。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语篇导航-DA.eps" descr="id:214748742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94606" y="3258898"/>
            <a:ext cx="2736304" cy="668653"/>
          </a:xfrm>
          <a:prstGeom prst="rect">
            <a:avLst/>
          </a:prstGeom>
        </p:spPr>
      </p:pic>
      <p:sp>
        <p:nvSpPr>
          <p:cNvPr id="15" name="内容占位符 1"/>
          <p:cNvSpPr txBox="1">
            <a:spLocks/>
          </p:cNvSpPr>
          <p:nvPr/>
        </p:nvSpPr>
        <p:spPr bwMode="auto">
          <a:xfrm>
            <a:off x="360854" y="5563155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福建泉州晋江期中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0296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 to a movie, many foreigners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外国人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know and love a mythical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神话的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hero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movie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Demon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Conquers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also famous as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became very popular in China and around the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April 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made an amazing 15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 billion yuan at the box office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票房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becoming one of the most popular animated films of all time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877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story of the movie comes from Chinese mythology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神话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follows Ne Zha and his friend Ao Bing, who have special powers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work together to keep their families and the Dragon Tribe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all over the world love the movie’s story and exciting action scenes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Max from Russia said, 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6656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scene showing the monsters in the sea attacking Chon Tang Guan is really amazing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Rachel from the US said,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 learned from the movie is that power is not just about being strong, but also about the will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never give up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en-US" altLang="zh-CN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5830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some people from other countries don’t understand parts of the movie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ask questions about why Ne Zha’s master rides a pig and what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Heavenly Tribulation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Although there are lots of questions, some foreigners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外国人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 the movie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Chinese version of Marvel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漫威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5048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seeing Ne Zha as a superhero from a Western way of thinking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have started to learn more about Chinese mythology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 Zha is spreading Chinese culture to the world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67502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much box office did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by April 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433380" y="1476158"/>
            <a:ext cx="11143060" cy="82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15.17 billion yuan.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442006" y="2383286"/>
            <a:ext cx="1112580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April 7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made an amazing 15.17 billion yuan at the box office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票房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可知，截至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日，《哪吒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》的票房达到了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151.7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亿元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874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story of the movie from Western mythology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433380" y="1554006"/>
            <a:ext cx="11143060" cy="82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No.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442006" y="2383286"/>
            <a:ext cx="1112580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story of the movie comes from Chinese mythology.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可知，电影的故事来源于中国神话，而非西方神话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7873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652</Words>
  <Application>Microsoft Office PowerPoint</Application>
  <PresentationFormat>自定义</PresentationFormat>
  <Paragraphs>35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2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488</cp:revision>
  <dcterms:created xsi:type="dcterms:W3CDTF">2020-11-06T05:24:00Z</dcterms:created>
  <dcterms:modified xsi:type="dcterms:W3CDTF">2025-09-13T06:08:04Z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